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rgbClr val="3C78D8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push dir="r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github.com/Dashershneva/Slovari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11700" y="781525"/>
            <a:ext cx="8520600" cy="2001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FFFFFF"/>
                </a:solidFill>
              </a:rPr>
              <a:t>DICTIONARY AGGREGATOR VYSHKA.DICTIONARIES</a:t>
            </a:r>
            <a:endParaRPr sz="3600">
              <a:solidFill>
                <a:srgbClr val="FFFFFF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5779646" y="3930900"/>
            <a:ext cx="2478000" cy="121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Speakers: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Sergey Mikhaylov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Daria Shershneva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144218"/>
            <a:ext cx="8520600" cy="96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Key concepts</a:t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3225" y="2336850"/>
            <a:ext cx="8520600" cy="13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ru" sz="2200">
                <a:solidFill>
                  <a:srgbClr val="000000"/>
                </a:solidFill>
              </a:rPr>
              <a:t>u</a:t>
            </a:r>
            <a:r>
              <a:rPr lang="ru" sz="2200">
                <a:solidFill>
                  <a:srgbClr val="000000"/>
                </a:solidFill>
              </a:rPr>
              <a:t>nique dictionary resource based on data crowdsourcing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ru" sz="2200">
                <a:solidFill>
                  <a:srgbClr val="000000"/>
                </a:solidFill>
              </a:rPr>
              <a:t>rich search functionality useful for broad audience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ru" sz="2200">
                <a:solidFill>
                  <a:srgbClr val="000000"/>
                </a:solidFill>
              </a:rPr>
              <a:t>user-friendly interface</a:t>
            </a:r>
            <a:endParaRPr sz="22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390322"/>
            <a:ext cx="8520600" cy="72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Crowdsourcing of dictionaries</a:t>
            </a:r>
            <a:endParaRPr/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951400"/>
            <a:ext cx="8520600" cy="299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ru" sz="2200">
                <a:solidFill>
                  <a:srgbClr val="000000"/>
                </a:solidFill>
              </a:rPr>
              <a:t>unified template for all dictionaries based on TEI structure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ru" sz="2200">
                <a:solidFill>
                  <a:srgbClr val="000000"/>
                </a:solidFill>
              </a:rPr>
              <a:t>users upload their dictionaries through personal account. Two stages of validation: technical verification of tag structure and expert examination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ru" sz="2200">
                <a:solidFill>
                  <a:srgbClr val="000000"/>
                </a:solidFill>
              </a:rPr>
              <a:t>after </a:t>
            </a:r>
            <a:r>
              <a:rPr lang="ru" sz="2200">
                <a:solidFill>
                  <a:srgbClr val="000000"/>
                </a:solidFill>
              </a:rPr>
              <a:t>successful</a:t>
            </a:r>
            <a:r>
              <a:rPr lang="ru" sz="2200">
                <a:solidFill>
                  <a:srgbClr val="000000"/>
                </a:solidFill>
              </a:rPr>
              <a:t> validation administrators add a new </a:t>
            </a:r>
            <a:r>
              <a:rPr lang="ru" sz="2200">
                <a:solidFill>
                  <a:srgbClr val="000000"/>
                </a:solidFill>
              </a:rPr>
              <a:t>dictionary</a:t>
            </a:r>
            <a:r>
              <a:rPr lang="ru" sz="2200">
                <a:solidFill>
                  <a:srgbClr val="000000"/>
                </a:solidFill>
              </a:rPr>
              <a:t> to the database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131225" y="445700"/>
            <a:ext cx="8520600" cy="69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Search functionality</a:t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842975"/>
            <a:ext cx="8520600" cy="304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000000"/>
                </a:solidFill>
              </a:rPr>
              <a:t>Two types of search: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ru" sz="2200">
                <a:solidFill>
                  <a:srgbClr val="000000"/>
                </a:solidFill>
              </a:rPr>
              <a:t>search by word → getting all available information from the database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ru" sz="2200">
                <a:solidFill>
                  <a:srgbClr val="000000"/>
                </a:solidFill>
              </a:rPr>
              <a:t>advanced </a:t>
            </a:r>
            <a:r>
              <a:rPr lang="ru" sz="2200">
                <a:solidFill>
                  <a:srgbClr val="000000"/>
                </a:solidFill>
              </a:rPr>
              <a:t>search</a:t>
            </a:r>
            <a:r>
              <a:rPr lang="ru" sz="2200">
                <a:solidFill>
                  <a:srgbClr val="000000"/>
                </a:solidFill>
              </a:rPr>
              <a:t> → finding words corresponding to the specific query</a:t>
            </a:r>
            <a:endParaRPr sz="22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2200">
                <a:solidFill>
                  <a:srgbClr val="000000"/>
                </a:solidFill>
              </a:rPr>
              <a:t>Results of an advanced search could be downloaded as </a:t>
            </a:r>
            <a:r>
              <a:rPr b="1" lang="ru" sz="2200">
                <a:solidFill>
                  <a:srgbClr val="000000"/>
                </a:solidFill>
              </a:rPr>
              <a:t>csv</a:t>
            </a:r>
            <a:r>
              <a:rPr lang="ru" sz="2200">
                <a:solidFill>
                  <a:srgbClr val="000000"/>
                </a:solidFill>
              </a:rPr>
              <a:t>-file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481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54500" cy="458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296400" cy="468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558986"/>
            <a:ext cx="8520600" cy="57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Technical and statistical details</a:t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2168225"/>
            <a:ext cx="8520600" cy="231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Dictionaries: 5 (Kuznetsov Dictionary, The Great Encyclopedic Dictionary, Dahl Dictionary, Abramov </a:t>
            </a:r>
            <a:r>
              <a:rPr lang="ru">
                <a:solidFill>
                  <a:srgbClr val="000000"/>
                </a:solidFill>
              </a:rPr>
              <a:t>Synonyms</a:t>
            </a:r>
            <a:r>
              <a:rPr lang="ru">
                <a:solidFill>
                  <a:srgbClr val="000000"/>
                </a:solidFill>
              </a:rPr>
              <a:t> Dictionary, Lvov Antonyms Dictionary)</a:t>
            </a:r>
            <a:endParaRPr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Number of entries: 325 783</a:t>
            </a:r>
            <a:endParaRPr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Site architecture ← framework </a:t>
            </a:r>
            <a:r>
              <a:rPr b="1" lang="ru">
                <a:solidFill>
                  <a:srgbClr val="000000"/>
                </a:solidFill>
              </a:rPr>
              <a:t>Flask</a:t>
            </a:r>
            <a:endParaRPr b="1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>
                <a:solidFill>
                  <a:srgbClr val="000000"/>
                </a:solidFill>
              </a:rPr>
              <a:t>Database ← </a:t>
            </a:r>
            <a:r>
              <a:rPr b="1" lang="ru">
                <a:solidFill>
                  <a:srgbClr val="000000"/>
                </a:solidFill>
              </a:rPr>
              <a:t>MySQL</a:t>
            </a:r>
            <a:endParaRPr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616450" y="38940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References</a:t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Vyshka.Dictionaries on GitHub: </a:t>
            </a:r>
            <a:r>
              <a:rPr lang="ru" u="sng">
                <a:solidFill>
                  <a:srgbClr val="000000"/>
                </a:solidFill>
                <a:hlinkClick r:id="rId3"/>
              </a:rPr>
              <a:t>https://github.com/Dashershneva/Slovari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4800">
                <a:solidFill>
                  <a:srgbClr val="000000"/>
                </a:solidFill>
              </a:rPr>
              <a:t>http://linghub.ru/hse.slovari/</a:t>
            </a:r>
            <a:endParaRPr sz="4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